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43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33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48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39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95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66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75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25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72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55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50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36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ECE78-2524-4517-8E45-48330441D45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42DCD-D381-4860-8FB9-16A896C596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34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4CF59A2-FFC4-4CD0-A344-7F5312F08E42}"/>
              </a:ext>
            </a:extLst>
          </p:cNvPr>
          <p:cNvSpPr txBox="1"/>
          <p:nvPr/>
        </p:nvSpPr>
        <p:spPr>
          <a:xfrm>
            <a:off x="179512" y="1844824"/>
            <a:ext cx="86837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rgbClr val="FF0000"/>
                </a:solidFill>
              </a:rPr>
              <a:t>ISTITUTO COMPRENSIVO CROSIA- MIRTO</a:t>
            </a:r>
          </a:p>
          <a:p>
            <a:pPr algn="ctr"/>
            <a:r>
              <a:rPr lang="it-IT" sz="5400" dirty="0">
                <a:solidFill>
                  <a:srgbClr val="FF0000"/>
                </a:solidFill>
              </a:rPr>
              <a:t>Scuola dell’infanzia Sorrento </a:t>
            </a:r>
          </a:p>
          <a:p>
            <a:pPr algn="ctr"/>
            <a:r>
              <a:rPr lang="it-IT" sz="5400" dirty="0">
                <a:solidFill>
                  <a:srgbClr val="FF0000"/>
                </a:solidFill>
              </a:rPr>
              <a:t>Anno scolastico 2019/2020</a:t>
            </a:r>
          </a:p>
        </p:txBody>
      </p:sp>
      <p:sp>
        <p:nvSpPr>
          <p:cNvPr id="3" name="Stella a 5 punte 2">
            <a:extLst>
              <a:ext uri="{FF2B5EF4-FFF2-40B4-BE49-F238E27FC236}">
                <a16:creationId xmlns:a16="http://schemas.microsoft.com/office/drawing/2014/main" xmlns="" id="{2D35DF70-5FD7-4A54-91CA-DCE64B9019BB}"/>
              </a:ext>
            </a:extLst>
          </p:cNvPr>
          <p:cNvSpPr/>
          <p:nvPr/>
        </p:nvSpPr>
        <p:spPr>
          <a:xfrm>
            <a:off x="7020272" y="5085184"/>
            <a:ext cx="1610436" cy="13647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tella a 5 punte 3">
            <a:extLst>
              <a:ext uri="{FF2B5EF4-FFF2-40B4-BE49-F238E27FC236}">
                <a16:creationId xmlns:a16="http://schemas.microsoft.com/office/drawing/2014/main" xmlns="" id="{67F0E4FA-D2CD-44BB-A573-FE298270D67A}"/>
              </a:ext>
            </a:extLst>
          </p:cNvPr>
          <p:cNvSpPr/>
          <p:nvPr/>
        </p:nvSpPr>
        <p:spPr>
          <a:xfrm>
            <a:off x="1078173" y="341194"/>
            <a:ext cx="1801505" cy="126924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Tarzan - Figlio di un uomo - 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6136" y="4267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3BB9E22A-847E-4B27-AD51-48B3926E6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00878"/>
            <a:ext cx="5974246" cy="60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0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88DEC38-8AC4-4F40-A920-BDAD5F2B1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81000"/>
            <a:ext cx="551890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5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43718AAC-7B32-4B69-B25C-0796A60E5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64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7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909473C0-F5F4-4B0E-B4E0-84E1BD9D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0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2268CD4-6E17-40FA-8DF6-B9F8DACD5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-1166"/>
            <a:ext cx="7182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2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1E0D2091-2E55-4EE1-8859-C1C39CE74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7C173DD-7479-43C3-ADFF-51348B44706F}"/>
              </a:ext>
            </a:extLst>
          </p:cNvPr>
          <p:cNvSpPr txBox="1"/>
          <p:nvPr/>
        </p:nvSpPr>
        <p:spPr>
          <a:xfrm flipH="1">
            <a:off x="1241095" y="472063"/>
            <a:ext cx="4571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70C0"/>
                </a:solidFill>
                <a:latin typeface="Goudy Stout" panose="0202090407030B020401" pitchFamily="18" charset="0"/>
              </a:rPr>
              <a:t>INVERNO</a:t>
            </a:r>
            <a:endParaRPr lang="it-IT" sz="4400" dirty="0">
              <a:solidFill>
                <a:srgbClr val="0070C0"/>
              </a:solidFill>
              <a:latin typeface="Goudy Stout" panose="0202090407030B020401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DCA7B74-129C-41C4-8C1B-049CE76B03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5976" y="1423155"/>
            <a:ext cx="4499156" cy="40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909D48E-91D5-40F5-BAED-C5024F82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2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5FB06F9-A684-4FD9-B377-AC17C1A35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-18877"/>
            <a:ext cx="7289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8105048-A8A6-4B87-B155-48EFA41D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5395"/>
            <a:ext cx="6017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0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E8DC0DF4-9612-4173-98E5-93A41E420AB8}"/>
              </a:ext>
            </a:extLst>
          </p:cNvPr>
          <p:cNvSpPr txBox="1"/>
          <p:nvPr/>
        </p:nvSpPr>
        <p:spPr>
          <a:xfrm>
            <a:off x="149674" y="908720"/>
            <a:ext cx="8587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/>
              <a:t>INIZIA UNA NUOVA AVVENTURA..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5604EF3A-8990-4556-A883-10645B853319}"/>
              </a:ext>
            </a:extLst>
          </p:cNvPr>
          <p:cNvSpPr txBox="1"/>
          <p:nvPr/>
        </p:nvSpPr>
        <p:spPr>
          <a:xfrm>
            <a:off x="1151872" y="3098300"/>
            <a:ext cx="7585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Goudy Stout" panose="0202090407030B020401" pitchFamily="18" charset="0"/>
              </a:rPr>
              <a:t>L’ACCOGLIENZA</a:t>
            </a:r>
          </a:p>
        </p:txBody>
      </p:sp>
    </p:spTree>
    <p:extLst>
      <p:ext uri="{BB962C8B-B14F-4D97-AF65-F5344CB8AC3E}">
        <p14:creationId xmlns:p14="http://schemas.microsoft.com/office/powerpoint/2010/main" val="211637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15DC013-9748-48B9-8CD5-CC3BC2B4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69BA785-0CED-4CC0-87AF-A5A39672856E}"/>
              </a:ext>
            </a:extLst>
          </p:cNvPr>
          <p:cNvSpPr txBox="1"/>
          <p:nvPr/>
        </p:nvSpPr>
        <p:spPr>
          <a:xfrm>
            <a:off x="395229" y="768625"/>
            <a:ext cx="85704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>
                <a:solidFill>
                  <a:schemeClr val="accent6">
                    <a:lumMod val="75000"/>
                  </a:schemeClr>
                </a:solidFill>
              </a:rPr>
              <a:t>Festa dell’ inverno </a:t>
            </a:r>
          </a:p>
          <a:p>
            <a:pPr algn="ctr"/>
            <a:r>
              <a:rPr lang="it-IT" sz="4000" dirty="0" err="1">
                <a:solidFill>
                  <a:schemeClr val="accent6">
                    <a:lumMod val="75000"/>
                  </a:schemeClr>
                </a:solidFill>
              </a:rPr>
              <a:t>Attivita’</a:t>
            </a:r>
            <a:r>
              <a:rPr lang="it-IT" sz="4000" dirty="0">
                <a:solidFill>
                  <a:schemeClr val="accent6">
                    <a:lumMod val="75000"/>
                  </a:schemeClr>
                </a:solidFill>
              </a:rPr>
              <a:t> di </a:t>
            </a:r>
            <a:r>
              <a:rPr lang="it-IT" sz="4000" dirty="0" err="1">
                <a:solidFill>
                  <a:schemeClr val="accent6">
                    <a:lumMod val="75000"/>
                  </a:schemeClr>
                </a:solidFill>
              </a:rPr>
              <a:t>continuita’</a:t>
            </a:r>
            <a:r>
              <a:rPr lang="it-IT" sz="4000" dirty="0">
                <a:solidFill>
                  <a:schemeClr val="accent6">
                    <a:lumMod val="75000"/>
                  </a:schemeClr>
                </a:solidFill>
              </a:rPr>
              <a:t> con le classi prime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DF33796-E437-4CF9-B8B2-DF8B41FB1B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2357436"/>
            <a:ext cx="4450867" cy="373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5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B4F8BA1-876C-4CF4-B18F-CBEA7F396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-2686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3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5649EEF-E72F-4F1D-BE3F-2B68DBBA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72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0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441A6CB-0347-45D5-B383-0825D878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95D399D-E808-4658-9222-3DE9F41B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314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4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159A0F20-804E-4777-A6A5-87F4656B9DC5}"/>
              </a:ext>
            </a:extLst>
          </p:cNvPr>
          <p:cNvSpPr txBox="1"/>
          <p:nvPr/>
        </p:nvSpPr>
        <p:spPr>
          <a:xfrm>
            <a:off x="214527" y="491437"/>
            <a:ext cx="86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33CC"/>
                </a:solidFill>
                <a:latin typeface="Copperplate Gothic Bold" panose="020E0705020206020404" pitchFamily="34" charset="0"/>
              </a:rPr>
              <a:t>IL GIOCO CI AIUTA A CRESCERE!!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ED3D10F-AF3F-4D5A-9527-8DAED05C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27" y="2443574"/>
            <a:ext cx="4216054" cy="28674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C7A0564-AB97-41D9-BF01-6795B82DBC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0581" y="2714382"/>
            <a:ext cx="4760015" cy="257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9E866DE3-5205-4B6B-88A7-8A493570D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0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F33D3DC7-63CC-4AC6-9A46-C627113B6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7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5FECC20-B36C-432D-B2FC-911299E061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0364" y="2543702"/>
            <a:ext cx="4048746" cy="31393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12F734AE-2033-4EB2-8563-FEC6D567CFA8}"/>
              </a:ext>
            </a:extLst>
          </p:cNvPr>
          <p:cNvSpPr txBox="1"/>
          <p:nvPr/>
        </p:nvSpPr>
        <p:spPr>
          <a:xfrm>
            <a:off x="251520" y="620688"/>
            <a:ext cx="8746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TANTISSIME ATTIVITA’ SVOLGEREMO ANCORA IN QUESTO ANNO SCOLASTICO...</a:t>
            </a:r>
          </a:p>
        </p:txBody>
      </p:sp>
    </p:spTree>
    <p:extLst>
      <p:ext uri="{BB962C8B-B14F-4D97-AF65-F5344CB8AC3E}">
        <p14:creationId xmlns:p14="http://schemas.microsoft.com/office/powerpoint/2010/main" val="165632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8AE2A53-0B02-4FC5-B6F1-D10EDE903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4468"/>
            <a:ext cx="6858000" cy="6455391"/>
          </a:xfrm>
          <a:prstGeom prst="rect">
            <a:avLst/>
          </a:prstGeom>
        </p:spPr>
      </p:pic>
      <p:sp>
        <p:nvSpPr>
          <p:cNvPr id="3" name="Cuore 2">
            <a:extLst>
              <a:ext uri="{FF2B5EF4-FFF2-40B4-BE49-F238E27FC236}">
                <a16:creationId xmlns:a16="http://schemas.microsoft.com/office/drawing/2014/main" xmlns="" id="{E08BF4D9-FDF6-4A2E-9EBD-A35886708CBD}"/>
              </a:ext>
            </a:extLst>
          </p:cNvPr>
          <p:cNvSpPr/>
          <p:nvPr/>
        </p:nvSpPr>
        <p:spPr>
          <a:xfrm>
            <a:off x="198876" y="5571149"/>
            <a:ext cx="1132764" cy="1091821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uore 3">
            <a:extLst>
              <a:ext uri="{FF2B5EF4-FFF2-40B4-BE49-F238E27FC236}">
                <a16:creationId xmlns:a16="http://schemas.microsoft.com/office/drawing/2014/main" xmlns="" id="{F48C3DC7-B3DC-4974-BFAC-8CD64F39197C}"/>
              </a:ext>
            </a:extLst>
          </p:cNvPr>
          <p:cNvSpPr/>
          <p:nvPr/>
        </p:nvSpPr>
        <p:spPr>
          <a:xfrm>
            <a:off x="7803309" y="764704"/>
            <a:ext cx="1296537" cy="122829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24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41EA36FF-141A-441A-8FAD-247EE4637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9307"/>
            <a:ext cx="6858000" cy="638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4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EEED910-27B4-4CE7-9015-8BCA6D6257B4}"/>
              </a:ext>
            </a:extLst>
          </p:cNvPr>
          <p:cNvSpPr txBox="1"/>
          <p:nvPr/>
        </p:nvSpPr>
        <p:spPr>
          <a:xfrm>
            <a:off x="1534162" y="980728"/>
            <a:ext cx="65991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accent2">
                    <a:lumMod val="50000"/>
                  </a:schemeClr>
                </a:solidFill>
              </a:rPr>
              <a:t>Alla scoperta delle stagioni..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E039C91-EA6C-44FE-880D-A11CD4473D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60201"/>
            <a:ext cx="2133600" cy="2133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72D84E7-B153-4B72-9755-E4FA2B58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33056"/>
            <a:ext cx="3057525" cy="149542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47C3357D-BCD1-42CE-A205-B27D051E5929}"/>
              </a:ext>
            </a:extLst>
          </p:cNvPr>
          <p:cNvSpPr/>
          <p:nvPr/>
        </p:nvSpPr>
        <p:spPr>
          <a:xfrm>
            <a:off x="2529214" y="2118255"/>
            <a:ext cx="38150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600" dirty="0">
                <a:solidFill>
                  <a:srgbClr val="00B050"/>
                </a:solidFill>
              </a:rPr>
              <a:t>AUTUNNO</a:t>
            </a:r>
          </a:p>
        </p:txBody>
      </p:sp>
    </p:spTree>
    <p:extLst>
      <p:ext uri="{BB962C8B-B14F-4D97-AF65-F5344CB8AC3E}">
        <p14:creationId xmlns:p14="http://schemas.microsoft.com/office/powerpoint/2010/main" val="267771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B8F8D48-ACD4-49BB-9EA2-63FE9C3B7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02417"/>
            <a:ext cx="6858000" cy="640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3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4757BA44-E203-430B-BD4B-086C63E4D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02341"/>
            <a:ext cx="7235687" cy="39338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C6F009ED-24CA-4817-B7B0-18E7BBEBC60A}"/>
              </a:ext>
            </a:extLst>
          </p:cNvPr>
          <p:cNvSpPr txBox="1"/>
          <p:nvPr/>
        </p:nvSpPr>
        <p:spPr>
          <a:xfrm>
            <a:off x="2011100" y="878792"/>
            <a:ext cx="5516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FF0000"/>
                </a:solidFill>
              </a:rPr>
              <a:t>Per i nostri nonni</a:t>
            </a:r>
          </a:p>
        </p:txBody>
      </p:sp>
    </p:spTree>
    <p:extLst>
      <p:ext uri="{BB962C8B-B14F-4D97-AF65-F5344CB8AC3E}">
        <p14:creationId xmlns:p14="http://schemas.microsoft.com/office/powerpoint/2010/main" val="423629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2D8CCEAB-8CCA-4333-9DD0-5ACB90D73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1B24A45-A456-4123-9D12-7A17A07503E2}"/>
              </a:ext>
            </a:extLst>
          </p:cNvPr>
          <p:cNvSpPr txBox="1"/>
          <p:nvPr/>
        </p:nvSpPr>
        <p:spPr>
          <a:xfrm>
            <a:off x="2339752" y="332656"/>
            <a:ext cx="6483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IL NATALE </a:t>
            </a:r>
          </a:p>
          <a:p>
            <a:r>
              <a:rPr lang="it-IT" sz="5400" dirty="0">
                <a:solidFill>
                  <a:srgbClr val="FF0000"/>
                </a:solidFill>
              </a:rPr>
              <a:t>         SECONDO NOI..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C79FF60-D50C-4D4C-8E37-7ECAA5C8BA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880" y="2086982"/>
            <a:ext cx="5672345" cy="45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0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63</Words>
  <Application>Microsoft Office PowerPoint</Application>
  <PresentationFormat>Presentazione su schermo (4:3)</PresentationFormat>
  <Paragraphs>15</Paragraphs>
  <Slides>29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Marino</dc:creator>
  <cp:lastModifiedBy>Marino</cp:lastModifiedBy>
  <cp:revision>4</cp:revision>
  <dcterms:created xsi:type="dcterms:W3CDTF">2020-02-09T22:03:22Z</dcterms:created>
  <dcterms:modified xsi:type="dcterms:W3CDTF">2020-02-09T22:28:52Z</dcterms:modified>
</cp:coreProperties>
</file>